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57" r:id="rId3"/>
    <p:sldId id="288" r:id="rId4"/>
    <p:sldId id="297" r:id="rId5"/>
    <p:sldId id="302" r:id="rId6"/>
    <p:sldId id="303" r:id="rId7"/>
    <p:sldId id="311" r:id="rId8"/>
    <p:sldId id="310" r:id="rId9"/>
    <p:sldId id="320" r:id="rId10"/>
    <p:sldId id="304" r:id="rId11"/>
    <p:sldId id="316" r:id="rId12"/>
    <p:sldId id="321" r:id="rId13"/>
    <p:sldId id="305" r:id="rId14"/>
    <p:sldId id="314" r:id="rId15"/>
    <p:sldId id="315" r:id="rId16"/>
    <p:sldId id="322" r:id="rId17"/>
    <p:sldId id="306" r:id="rId18"/>
    <p:sldId id="317" r:id="rId19"/>
    <p:sldId id="323" r:id="rId20"/>
    <p:sldId id="307" r:id="rId21"/>
    <p:sldId id="312" r:id="rId22"/>
    <p:sldId id="313" r:id="rId23"/>
    <p:sldId id="324" r:id="rId24"/>
    <p:sldId id="308" r:id="rId25"/>
    <p:sldId id="318" r:id="rId26"/>
    <p:sldId id="325" r:id="rId27"/>
    <p:sldId id="309" r:id="rId28"/>
    <p:sldId id="319" r:id="rId29"/>
    <p:sldId id="32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DE73"/>
    <a:srgbClr val="7B8738"/>
    <a:srgbClr val="8F9D41"/>
    <a:srgbClr val="C3D758"/>
    <a:srgbClr val="84618C"/>
    <a:srgbClr val="385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86" autoAdjust="0"/>
    <p:restoredTop sz="94660"/>
  </p:normalViewPr>
  <p:slideViewPr>
    <p:cSldViewPr snapToGrid="0" snapToObjects="1">
      <p:cViewPr>
        <p:scale>
          <a:sx n="72" d="100"/>
          <a:sy n="72" d="100"/>
        </p:scale>
        <p:origin x="-184" y="-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505720" y="6641369"/>
            <a:ext cx="2694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7B8738"/>
                </a:solidFill>
              </a:rPr>
              <a:t>The Daring English Teacher</a:t>
            </a:r>
            <a:endParaRPr lang="en-US" sz="900" dirty="0">
              <a:solidFill>
                <a:srgbClr val="7B8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ln w="12700">
            <a:noFill/>
          </a:ln>
          <a:solidFill>
            <a:schemeClr val="tx1"/>
          </a:solidFill>
          <a:effectLst>
            <a:glow rad="101600">
              <a:schemeClr val="bg1"/>
            </a:glow>
            <a:outerShdw blurRad="50800" dist="38100" dir="2700000" algn="tl" rotWithShape="0">
              <a:srgbClr val="B3DE73"/>
            </a:outerShdw>
          </a:effectLst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040948">
            <a:off x="142308" y="1401960"/>
            <a:ext cx="4816950" cy="147002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9E004B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B3DE73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B3DE73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B3DE73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B3DE73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B3DE73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2" y="3938741"/>
            <a:ext cx="883059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5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Adverbs</a:t>
            </a:r>
            <a:endParaRPr lang="en-US" sz="175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0432" y="4063282"/>
            <a:ext cx="4981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All About</a:t>
            </a:r>
            <a:endParaRPr lang="en-US" sz="5400" dirty="0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Manner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Adverbs of manner describe how something is done or how something happens.</a:t>
            </a:r>
          </a:p>
          <a:p>
            <a:r>
              <a:rPr lang="en-US" dirty="0" smtClean="0"/>
              <a:t>Most adjectives of manner end in –</a:t>
            </a:r>
            <a:r>
              <a:rPr lang="en-US" dirty="0" err="1" smtClean="0"/>
              <a:t>ly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sadly, happily, angrily, cheerfully, etc.</a:t>
            </a:r>
          </a:p>
          <a:p>
            <a:r>
              <a:rPr lang="en-US" dirty="0" smtClean="0"/>
              <a:t>Some adjectives of manner do not.</a:t>
            </a:r>
          </a:p>
          <a:p>
            <a:pPr lvl="1"/>
            <a:r>
              <a:rPr lang="en-US" dirty="0" smtClean="0"/>
              <a:t>fast, well,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1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Manner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More examples.</a:t>
            </a:r>
          </a:p>
          <a:p>
            <a:pPr lvl="1"/>
            <a:r>
              <a:rPr lang="en-US" dirty="0" smtClean="0"/>
              <a:t>The baseball player hit the ball </a:t>
            </a:r>
            <a:r>
              <a:rPr lang="en-US" b="1" dirty="0" smtClean="0">
                <a:solidFill>
                  <a:srgbClr val="0000FF"/>
                </a:solidFill>
              </a:rPr>
              <a:t>hard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Modifies the verb hit.</a:t>
            </a:r>
          </a:p>
          <a:p>
            <a:pPr lvl="1"/>
            <a:r>
              <a:rPr lang="en-US" dirty="0" smtClean="0"/>
              <a:t>People walked </a:t>
            </a:r>
            <a:r>
              <a:rPr lang="en-US" b="1" dirty="0" smtClean="0">
                <a:solidFill>
                  <a:srgbClr val="0000FF"/>
                </a:solidFill>
              </a:rPr>
              <a:t>slowly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across the intersections.</a:t>
            </a:r>
          </a:p>
          <a:p>
            <a:pPr lvl="2"/>
            <a:r>
              <a:rPr lang="en-US" dirty="0" smtClean="0"/>
              <a:t>Modifies the verb walked. </a:t>
            </a:r>
          </a:p>
        </p:txBody>
      </p:sp>
    </p:spTree>
    <p:extLst>
      <p:ext uri="{BB962C8B-B14F-4D97-AF65-F5344CB8AC3E}">
        <p14:creationId xmlns:p14="http://schemas.microsoft.com/office/powerpoint/2010/main" val="52183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Manner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adverb of manner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5" name="Picture 4" descr="humpback-1209297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067" y="2222785"/>
            <a:ext cx="7829928" cy="44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2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Place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Adverbs of place indicate where the action occurs. </a:t>
            </a:r>
          </a:p>
          <a:p>
            <a:r>
              <a:rPr lang="en-US" dirty="0" smtClean="0"/>
              <a:t>These adjectives are placed after the verb or at the end of the sentence.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inside, outside, above, below, here,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1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Place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dirty="0" smtClean="0"/>
              <a:t>We should wait </a:t>
            </a:r>
            <a:r>
              <a:rPr lang="en-US" b="1" dirty="0" smtClean="0">
                <a:solidFill>
                  <a:srgbClr val="0000FF"/>
                </a:solidFill>
              </a:rPr>
              <a:t>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for more instructions.</a:t>
            </a:r>
          </a:p>
          <a:p>
            <a:pPr lvl="2"/>
            <a:r>
              <a:rPr lang="en-US" dirty="0" smtClean="0"/>
              <a:t>Modifies the verb wait.</a:t>
            </a:r>
          </a:p>
          <a:p>
            <a:pPr lvl="1"/>
            <a:r>
              <a:rPr lang="en-US" dirty="0" smtClean="0"/>
              <a:t>The statue was knocked </a:t>
            </a:r>
            <a:r>
              <a:rPr lang="en-US" b="1" dirty="0" smtClean="0">
                <a:solidFill>
                  <a:srgbClr val="0000FF"/>
                </a:solidFill>
              </a:rPr>
              <a:t>over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by the child.</a:t>
            </a:r>
          </a:p>
          <a:p>
            <a:pPr lvl="2"/>
            <a:r>
              <a:rPr lang="en-US" dirty="0" smtClean="0"/>
              <a:t>Modifies the verb knocked. </a:t>
            </a:r>
          </a:p>
          <a:p>
            <a:pPr lvl="1"/>
            <a:r>
              <a:rPr lang="en-US" dirty="0" smtClean="0"/>
              <a:t>A small kitten looked </a:t>
            </a:r>
            <a:r>
              <a:rPr lang="en-US" b="1" dirty="0" smtClean="0">
                <a:solidFill>
                  <a:srgbClr val="0000FF"/>
                </a:solidFill>
              </a:rPr>
              <a:t>around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for its mother.</a:t>
            </a:r>
          </a:p>
          <a:p>
            <a:pPr lvl="2"/>
            <a:r>
              <a:rPr lang="en-US" dirty="0" smtClean="0"/>
              <a:t>Modifies the verb looked.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36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Place</a:t>
            </a:r>
            <a:endParaRPr lang="en-US" sz="6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413415"/>
              </p:ext>
            </p:extLst>
          </p:nvPr>
        </p:nvGraphicFramePr>
        <p:xfrm>
          <a:off x="457200" y="3058430"/>
          <a:ext cx="8229600" cy="274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534"/>
                <a:gridCol w="3323665"/>
                <a:gridCol w="3842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Word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Adverb of Place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Preposition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His mother stopped </a:t>
                      </a:r>
                      <a:r>
                        <a:rPr lang="en-US" b="1" dirty="0" smtClean="0"/>
                        <a:t>by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His mother lives </a:t>
                      </a:r>
                      <a:r>
                        <a:rPr lang="en-US" b="1" dirty="0" smtClean="0"/>
                        <a:t>by</a:t>
                      </a:r>
                      <a:r>
                        <a:rPr lang="en-US" dirty="0" smtClean="0"/>
                        <a:t> the lake.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soccer player fell </a:t>
                      </a:r>
                      <a:r>
                        <a:rPr lang="en-US" b="1" dirty="0" smtClean="0"/>
                        <a:t>down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hiker slowly walked </a:t>
                      </a:r>
                      <a:r>
                        <a:rPr lang="en-US" b="1" dirty="0" smtClean="0"/>
                        <a:t>down</a:t>
                      </a:r>
                      <a:r>
                        <a:rPr lang="en-US" dirty="0" smtClean="0"/>
                        <a:t> the mountain.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around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 turned </a:t>
                      </a:r>
                      <a:r>
                        <a:rPr lang="en-US" b="1" dirty="0" smtClean="0"/>
                        <a:t>around</a:t>
                      </a:r>
                      <a:r>
                        <a:rPr lang="en-US" dirty="0" smtClean="0"/>
                        <a:t> and walked the other way.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 walked </a:t>
                      </a:r>
                      <a:r>
                        <a:rPr lang="en-US" b="1" dirty="0" smtClean="0"/>
                        <a:t>around</a:t>
                      </a:r>
                      <a:r>
                        <a:rPr lang="en-US" dirty="0" smtClean="0"/>
                        <a:t> the corner to her destination.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behind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teacher warned the students not to fall </a:t>
                      </a:r>
                      <a:r>
                        <a:rPr lang="en-US" b="1" dirty="0" smtClean="0"/>
                        <a:t>behind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cat lost its toy </a:t>
                      </a:r>
                      <a:r>
                        <a:rPr lang="en-US" b="1" dirty="0" smtClean="0"/>
                        <a:t>behind</a:t>
                      </a:r>
                      <a:r>
                        <a:rPr lang="en-US" dirty="0" smtClean="0"/>
                        <a:t> the sofa. 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646389"/>
            <a:ext cx="8229600" cy="800219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It is easy to confuse adverbs of place with prepositions. If the word is a preposition, it must be followed by a noun.</a:t>
            </a:r>
          </a:p>
        </p:txBody>
      </p:sp>
    </p:spTree>
    <p:extLst>
      <p:ext uri="{BB962C8B-B14F-4D97-AF65-F5344CB8AC3E}">
        <p14:creationId xmlns:p14="http://schemas.microsoft.com/office/powerpoint/2010/main" val="223470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Place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adverb of place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4" name="Picture 3" descr="ladybugs-1593406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00" y="2240428"/>
            <a:ext cx="7996733" cy="43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2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Degree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Adverbs of degree explain the extent in which something is done or happens.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 too, very, almost, nearly, really, quite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13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Degree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dirty="0" smtClean="0"/>
              <a:t>I am </a:t>
            </a:r>
            <a:r>
              <a:rPr lang="en-US" b="1" dirty="0" smtClean="0">
                <a:solidFill>
                  <a:srgbClr val="7B8738"/>
                </a:solidFill>
              </a:rPr>
              <a:t>almost</a:t>
            </a:r>
            <a:r>
              <a:rPr lang="en-US" dirty="0" smtClean="0">
                <a:solidFill>
                  <a:srgbClr val="7B8738"/>
                </a:solidFill>
              </a:rPr>
              <a:t> </a:t>
            </a:r>
            <a:r>
              <a:rPr lang="en-US" dirty="0" smtClean="0"/>
              <a:t>finished eating my lunch. </a:t>
            </a:r>
          </a:p>
          <a:p>
            <a:pPr lvl="2"/>
            <a:r>
              <a:rPr lang="en-US" dirty="0" smtClean="0"/>
              <a:t>Modifies the verb finished.</a:t>
            </a:r>
          </a:p>
          <a:p>
            <a:pPr lvl="1"/>
            <a:r>
              <a:rPr lang="en-US" dirty="0" smtClean="0"/>
              <a:t>The puppy </a:t>
            </a:r>
            <a:r>
              <a:rPr lang="en-US" b="1" dirty="0" smtClean="0">
                <a:solidFill>
                  <a:srgbClr val="7B8738"/>
                </a:solidFill>
              </a:rPr>
              <a:t>nearly</a:t>
            </a:r>
            <a:r>
              <a:rPr lang="en-US" dirty="0" smtClean="0">
                <a:solidFill>
                  <a:srgbClr val="7B8738"/>
                </a:solidFill>
              </a:rPr>
              <a:t> </a:t>
            </a:r>
            <a:r>
              <a:rPr lang="en-US" dirty="0" smtClean="0"/>
              <a:t>fell in the pool when it was chasing a ball. </a:t>
            </a:r>
          </a:p>
          <a:p>
            <a:pPr lvl="2"/>
            <a:r>
              <a:rPr lang="en-US" dirty="0" smtClean="0"/>
              <a:t>Modifies the verb fell.</a:t>
            </a:r>
            <a:endParaRPr lang="en-US" dirty="0"/>
          </a:p>
          <a:p>
            <a:pPr lvl="1"/>
            <a:r>
              <a:rPr lang="en-US" dirty="0" smtClean="0"/>
              <a:t>After the breakup, the teenage boy was </a:t>
            </a:r>
            <a:r>
              <a:rPr lang="en-US" b="1" dirty="0" smtClean="0">
                <a:solidFill>
                  <a:srgbClr val="7B8738"/>
                </a:solidFill>
              </a:rPr>
              <a:t>very</a:t>
            </a:r>
            <a:r>
              <a:rPr lang="en-US" dirty="0" smtClean="0">
                <a:solidFill>
                  <a:srgbClr val="7B8738"/>
                </a:solidFill>
              </a:rPr>
              <a:t> </a:t>
            </a:r>
            <a:r>
              <a:rPr lang="en-US" dirty="0" smtClean="0"/>
              <a:t>sad. </a:t>
            </a:r>
          </a:p>
          <a:p>
            <a:pPr lvl="2"/>
            <a:r>
              <a:rPr lang="en-US" dirty="0" smtClean="0"/>
              <a:t>Modifies the adjective sad.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Degree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adverb of degree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5" name="Picture 4" descr="excavators-2481661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15" y="2240428"/>
            <a:ext cx="8006325" cy="44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9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Adverbs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392722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There are several kinds of adverbs:</a:t>
            </a:r>
          </a:p>
          <a:p>
            <a:pPr lvl="1"/>
            <a:r>
              <a:rPr lang="en-US" dirty="0" smtClean="0"/>
              <a:t>Simple adverbs</a:t>
            </a:r>
          </a:p>
          <a:p>
            <a:pPr lvl="2"/>
            <a:r>
              <a:rPr lang="en-US" dirty="0" smtClean="0"/>
              <a:t>Adverbs of time</a:t>
            </a:r>
          </a:p>
          <a:p>
            <a:pPr lvl="2"/>
            <a:r>
              <a:rPr lang="en-US" dirty="0" smtClean="0"/>
              <a:t>Adverbs of manner</a:t>
            </a:r>
          </a:p>
          <a:p>
            <a:pPr lvl="2"/>
            <a:r>
              <a:rPr lang="en-US" dirty="0" smtClean="0"/>
              <a:t>Adverbs of place</a:t>
            </a:r>
          </a:p>
          <a:p>
            <a:pPr lvl="2"/>
            <a:r>
              <a:rPr lang="en-US" dirty="0" smtClean="0"/>
              <a:t>Adverbs of degree</a:t>
            </a:r>
          </a:p>
          <a:p>
            <a:pPr lvl="2"/>
            <a:r>
              <a:rPr lang="en-US" dirty="0" smtClean="0"/>
              <a:t>Adverbs of frequency</a:t>
            </a:r>
          </a:p>
          <a:p>
            <a:pPr lvl="1"/>
            <a:r>
              <a:rPr lang="en-US" dirty="0" smtClean="0"/>
              <a:t>Relative adverbs</a:t>
            </a:r>
          </a:p>
          <a:p>
            <a:pPr lvl="1"/>
            <a:r>
              <a:rPr lang="en-US" dirty="0" smtClean="0"/>
              <a:t>Interrogative adverbs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Adverbs of Frequency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Adverbs of frequency explain how often an action occurs. </a:t>
            </a:r>
          </a:p>
          <a:p>
            <a:r>
              <a:rPr lang="en-US" dirty="0" smtClean="0"/>
              <a:t>They are usually placed before the main verb and after the auxiliary verb.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always, often, sometimes, rarely, never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1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Adverbs of Frequency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dirty="0" smtClean="0"/>
              <a:t>She </a:t>
            </a:r>
            <a:r>
              <a:rPr lang="en-US" b="1" dirty="0" smtClean="0">
                <a:solidFill>
                  <a:srgbClr val="0000FF"/>
                </a:solidFill>
              </a:rPr>
              <a:t>rarely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eats chocolate.</a:t>
            </a:r>
          </a:p>
          <a:p>
            <a:pPr lvl="2"/>
            <a:r>
              <a:rPr lang="en-US" dirty="0" smtClean="0"/>
              <a:t>Modifies the verb eats.</a:t>
            </a:r>
          </a:p>
          <a:p>
            <a:pPr lvl="1"/>
            <a:r>
              <a:rPr lang="en-US" dirty="0" smtClean="0"/>
              <a:t>Mr. Winchester is </a:t>
            </a:r>
            <a:r>
              <a:rPr lang="en-US" b="1" dirty="0" smtClean="0">
                <a:solidFill>
                  <a:srgbClr val="0000FF"/>
                </a:solidFill>
              </a:rPr>
              <a:t>always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late.</a:t>
            </a:r>
          </a:p>
          <a:p>
            <a:pPr lvl="2"/>
            <a:r>
              <a:rPr lang="en-US" dirty="0" smtClean="0"/>
              <a:t>Modifies the verb is. </a:t>
            </a:r>
          </a:p>
          <a:p>
            <a:pPr lvl="1"/>
            <a:r>
              <a:rPr lang="en-US" dirty="0" smtClean="0"/>
              <a:t>Sara </a:t>
            </a:r>
            <a:r>
              <a:rPr lang="en-US" b="1" dirty="0" smtClean="0">
                <a:solidFill>
                  <a:srgbClr val="0000FF"/>
                </a:solidFill>
              </a:rPr>
              <a:t>usually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scores well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her math exams.</a:t>
            </a:r>
          </a:p>
          <a:p>
            <a:pPr lvl="2"/>
            <a:r>
              <a:rPr lang="en-US" dirty="0" smtClean="0"/>
              <a:t>Modifies the verb scores.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7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Adverbs of Frequency</a:t>
            </a:r>
            <a:endParaRPr lang="en-US" sz="6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331320"/>
              </p:ext>
            </p:extLst>
          </p:nvPr>
        </p:nvGraphicFramePr>
        <p:xfrm>
          <a:off x="457200" y="3058430"/>
          <a:ext cx="8229600" cy="33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7930"/>
                <a:gridCol w="3151211"/>
                <a:gridCol w="34504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Adverb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Weaker Position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Stronger Position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</a:t>
                      </a:r>
                      <a:r>
                        <a:rPr lang="en-US" b="1" dirty="0" smtClean="0"/>
                        <a:t>normally</a:t>
                      </a:r>
                      <a:r>
                        <a:rPr lang="en-US" dirty="0" smtClean="0"/>
                        <a:t> don’t eat sushi.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don’t eat sushi </a:t>
                      </a:r>
                      <a:r>
                        <a:rPr lang="en-US" b="1" dirty="0" smtClean="0"/>
                        <a:t>normally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occasionally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</a:t>
                      </a:r>
                      <a:r>
                        <a:rPr lang="en-US" b="1" dirty="0" smtClean="0"/>
                        <a:t>occasionally</a:t>
                      </a:r>
                      <a:r>
                        <a:rPr lang="en-US" dirty="0" smtClean="0"/>
                        <a:t> text</a:t>
                      </a:r>
                      <a:r>
                        <a:rPr lang="en-US" baseline="0" dirty="0" smtClean="0"/>
                        <a:t> my friends.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Occasionally</a:t>
                      </a:r>
                      <a:r>
                        <a:rPr lang="en-US" dirty="0" smtClean="0"/>
                        <a:t>, I text</a:t>
                      </a:r>
                      <a:r>
                        <a:rPr lang="en-US" baseline="0" dirty="0" smtClean="0"/>
                        <a:t> my friends. 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often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</a:t>
                      </a:r>
                      <a:r>
                        <a:rPr lang="en-US" b="1" dirty="0" smtClean="0"/>
                        <a:t>often</a:t>
                      </a:r>
                      <a:r>
                        <a:rPr lang="en-US" dirty="0" smtClean="0"/>
                        <a:t> forget</a:t>
                      </a:r>
                      <a:r>
                        <a:rPr lang="en-US" baseline="0" dirty="0" smtClean="0"/>
                        <a:t> to do my homework.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forget to do</a:t>
                      </a:r>
                      <a:r>
                        <a:rPr lang="en-US" baseline="0" dirty="0" smtClean="0"/>
                        <a:t> my homework </a:t>
                      </a:r>
                      <a:r>
                        <a:rPr lang="en-US" b="1" baseline="0" dirty="0" smtClean="0"/>
                        <a:t>often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frequently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</a:t>
                      </a:r>
                      <a:r>
                        <a:rPr lang="en-US" b="1" dirty="0" smtClean="0"/>
                        <a:t>frequently</a:t>
                      </a:r>
                      <a:r>
                        <a:rPr lang="en-US" dirty="0" smtClean="0"/>
                        <a:t> visit the memorial.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visit the</a:t>
                      </a:r>
                      <a:r>
                        <a:rPr lang="en-US" baseline="0" dirty="0" smtClean="0"/>
                        <a:t> memorial </a:t>
                      </a:r>
                      <a:r>
                        <a:rPr lang="en-US" b="1" baseline="0" dirty="0" smtClean="0"/>
                        <a:t>frequently</a:t>
                      </a:r>
                      <a:r>
                        <a:rPr lang="en-US" baseline="0" dirty="0" smtClean="0"/>
                        <a:t>. 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usually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 </a:t>
                      </a:r>
                      <a:r>
                        <a:rPr lang="en-US" b="1" dirty="0" smtClean="0"/>
                        <a:t>usually</a:t>
                      </a:r>
                      <a:r>
                        <a:rPr lang="en-US" dirty="0" smtClean="0"/>
                        <a:t> volunteer at the animal shelter on Sundays.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Usually</a:t>
                      </a:r>
                      <a:r>
                        <a:rPr lang="en-US" dirty="0" smtClean="0"/>
                        <a:t>, I volunteer at the animal shelter on Sundays.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646389"/>
            <a:ext cx="8229600" cy="115416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Adverbs of frequency can also be placed at the beginning or end of a sentence; this placement makes the meaning stronger. *Notice comma placement.</a:t>
            </a:r>
          </a:p>
        </p:txBody>
      </p:sp>
    </p:spTree>
    <p:extLst>
      <p:ext uri="{BB962C8B-B14F-4D97-AF65-F5344CB8AC3E}">
        <p14:creationId xmlns:p14="http://schemas.microsoft.com/office/powerpoint/2010/main" val="1548078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Adverbs of Frequency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adverb of frequency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4" name="Picture 3" descr="washing-car-1397382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85" y="2222787"/>
            <a:ext cx="7618250" cy="442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Relative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Relative adverbs are adverbs that introduce a clause, or a group of words.</a:t>
            </a:r>
          </a:p>
          <a:p>
            <a:r>
              <a:rPr lang="en-US" dirty="0" smtClean="0"/>
              <a:t>Relative adverbs can replace a relative pronoun and preposition in a sentence </a:t>
            </a:r>
            <a:r>
              <a:rPr lang="en-US" b="1" dirty="0" smtClean="0">
                <a:solidFill>
                  <a:srgbClr val="0000FF"/>
                </a:solidFill>
              </a:rPr>
              <a:t>to be less formal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sz="2400" dirty="0" smtClean="0"/>
              <a:t>where, when, why, how, whatever, wherever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021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Relative Adverbs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solidFill>
            <a:srgbClr val="0000FF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Less Formal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Relative Adverb</a:t>
            </a:r>
          </a:p>
          <a:p>
            <a:pPr marL="0" indent="0">
              <a:buNone/>
            </a:pPr>
            <a:r>
              <a:rPr lang="en-US" dirty="0" smtClean="0"/>
              <a:t>This is the bakery </a:t>
            </a:r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 bought my cake.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remember the day </a:t>
            </a:r>
            <a:r>
              <a:rPr lang="en-US" b="1" dirty="0" smtClean="0">
                <a:solidFill>
                  <a:srgbClr val="0000FF"/>
                </a:solidFill>
              </a:rPr>
              <a:t>when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 learned to ski.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Tell me (the reason) </a:t>
            </a:r>
            <a:r>
              <a:rPr lang="en-US" b="1" dirty="0" smtClean="0">
                <a:solidFill>
                  <a:srgbClr val="0000FF"/>
                </a:solidFill>
              </a:rPr>
              <a:t>why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 can’t go home.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rgbClr val="0000FF"/>
          </a:solidFill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More Formal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Relative Pronoun &amp; Prep.</a:t>
            </a:r>
          </a:p>
          <a:p>
            <a:pPr marL="0" indent="0">
              <a:buNone/>
            </a:pPr>
            <a:r>
              <a:rPr lang="en-US" dirty="0" smtClean="0"/>
              <a:t>This is the bakery </a:t>
            </a:r>
            <a:r>
              <a:rPr lang="en-US" b="1" dirty="0" smtClean="0">
                <a:solidFill>
                  <a:srgbClr val="0000FF"/>
                </a:solidFill>
              </a:rPr>
              <a:t>at which </a:t>
            </a:r>
            <a:r>
              <a:rPr lang="en-US" dirty="0" smtClean="0"/>
              <a:t>I bought my cake.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remember the day </a:t>
            </a:r>
            <a:r>
              <a:rPr lang="en-US" b="1" dirty="0" smtClean="0">
                <a:solidFill>
                  <a:srgbClr val="0000FF"/>
                </a:solidFill>
              </a:rPr>
              <a:t>on which</a:t>
            </a:r>
            <a:r>
              <a:rPr lang="en-US" dirty="0" smtClean="0"/>
              <a:t> I learned to ski.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Tell me the reason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for which</a:t>
            </a:r>
            <a:r>
              <a:rPr lang="en-US" dirty="0" smtClean="0"/>
              <a:t> I can’t go home.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93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Relative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 </a:t>
            </a:r>
            <a:r>
              <a:rPr lang="en-US" sz="2000" b="1" dirty="0" smtClean="0"/>
              <a:t>relative adverb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4" name="Picture 3" descr="venice-2896591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787" y="2165453"/>
            <a:ext cx="7794648" cy="45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Interrogative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Interrogative adverbs are placed at the beginning of a sentence to ask a question.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why, where, how, when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4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Interrogative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Where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the pencil sharpener?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How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are you feeling today?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When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does Aunt Mae’s plane arrive?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Why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are you late to class?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Interrogative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interrogative adverb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4" name="Picture 3" descr="balloon-2331488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19" y="2228667"/>
            <a:ext cx="7950281" cy="4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Adverbs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Adverbs answer these questions.</a:t>
            </a:r>
          </a:p>
          <a:p>
            <a:pPr lvl="1"/>
            <a:r>
              <a:rPr lang="en-US" b="1" dirty="0" smtClean="0"/>
              <a:t>How?</a:t>
            </a:r>
          </a:p>
          <a:p>
            <a:pPr lvl="2"/>
            <a:r>
              <a:rPr lang="en-US" dirty="0" smtClean="0"/>
              <a:t>Lindsey </a:t>
            </a:r>
            <a:r>
              <a:rPr lang="en-US" b="1" dirty="0" smtClean="0">
                <a:solidFill>
                  <a:srgbClr val="0000FF"/>
                </a:solidFill>
              </a:rPr>
              <a:t>quickly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ran around the track.</a:t>
            </a:r>
          </a:p>
          <a:p>
            <a:pPr lvl="2"/>
            <a:r>
              <a:rPr lang="en-US" dirty="0" smtClean="0"/>
              <a:t>How did she run? She ran </a:t>
            </a:r>
            <a:r>
              <a:rPr lang="en-US" b="1" dirty="0" smtClean="0">
                <a:solidFill>
                  <a:srgbClr val="0000FF"/>
                </a:solidFill>
              </a:rPr>
              <a:t>quickly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When?</a:t>
            </a:r>
          </a:p>
          <a:p>
            <a:pPr lvl="2"/>
            <a:r>
              <a:rPr lang="en-US" dirty="0" smtClean="0"/>
              <a:t>The class started </a:t>
            </a:r>
            <a:r>
              <a:rPr lang="en-US" b="1" dirty="0" smtClean="0">
                <a:solidFill>
                  <a:srgbClr val="0000FF"/>
                </a:solidFill>
              </a:rPr>
              <a:t>early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today?</a:t>
            </a:r>
          </a:p>
          <a:p>
            <a:pPr lvl="2"/>
            <a:r>
              <a:rPr lang="en-US" dirty="0" smtClean="0"/>
              <a:t>When did it start? It started </a:t>
            </a:r>
            <a:r>
              <a:rPr lang="en-US" b="1" dirty="0" smtClean="0">
                <a:solidFill>
                  <a:srgbClr val="0000FF"/>
                </a:solidFill>
              </a:rPr>
              <a:t>early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Where?</a:t>
            </a:r>
          </a:p>
          <a:p>
            <a:pPr lvl="2"/>
            <a:r>
              <a:rPr lang="en-US" dirty="0" smtClean="0"/>
              <a:t>Please place your belongings </a:t>
            </a:r>
            <a:r>
              <a:rPr lang="en-US" b="1" dirty="0" smtClean="0">
                <a:solidFill>
                  <a:srgbClr val="0000FF"/>
                </a:solidFill>
              </a:rPr>
              <a:t>here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Where do you place them? You place them </a:t>
            </a:r>
            <a:r>
              <a:rPr lang="en-US" b="1" dirty="0" smtClean="0">
                <a:solidFill>
                  <a:srgbClr val="0000FF"/>
                </a:solidFill>
              </a:rPr>
              <a:t>here</a:t>
            </a:r>
            <a:r>
              <a:rPr lang="en-US" b="1" dirty="0" smtClean="0">
                <a:solidFill>
                  <a:srgbClr val="7B8738"/>
                </a:solidFill>
              </a:rPr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5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Adverbs modify or describe verbs, adjectives, and other adverbs in a sentence.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sz="3000" dirty="0" smtClean="0"/>
              <a:t>The baby cried </a:t>
            </a:r>
            <a:r>
              <a:rPr lang="en-US" sz="3000" b="1" dirty="0" smtClean="0">
                <a:solidFill>
                  <a:srgbClr val="0000FF"/>
                </a:solidFill>
              </a:rPr>
              <a:t>loudly</a:t>
            </a:r>
            <a:r>
              <a:rPr lang="en-US" sz="3000" dirty="0" smtClean="0"/>
              <a:t>. </a:t>
            </a:r>
          </a:p>
          <a:p>
            <a:pPr lvl="2"/>
            <a:r>
              <a:rPr lang="en-US" sz="2600" b="1" dirty="0" smtClean="0">
                <a:solidFill>
                  <a:srgbClr val="0000FF"/>
                </a:solidFill>
              </a:rPr>
              <a:t>Loudly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smtClean="0"/>
              <a:t>modifies the verb </a:t>
            </a:r>
            <a:r>
              <a:rPr lang="en-US" sz="2600" dirty="0" smtClean="0"/>
              <a:t>cried.</a:t>
            </a:r>
            <a:endParaRPr lang="en-US" sz="2600" dirty="0" smtClean="0"/>
          </a:p>
          <a:p>
            <a:pPr lvl="1"/>
            <a:r>
              <a:rPr lang="en-US" sz="3000" dirty="0" smtClean="0"/>
              <a:t>She wrote a </a:t>
            </a:r>
            <a:r>
              <a:rPr lang="en-US" sz="3000" b="1" dirty="0" smtClean="0">
                <a:solidFill>
                  <a:srgbClr val="0000FF"/>
                </a:solidFill>
              </a:rPr>
              <a:t>very</a:t>
            </a:r>
            <a:r>
              <a:rPr lang="en-US" sz="3000" dirty="0" smtClean="0">
                <a:solidFill>
                  <a:srgbClr val="0000FF"/>
                </a:solidFill>
              </a:rPr>
              <a:t> </a:t>
            </a:r>
            <a:r>
              <a:rPr lang="en-US" sz="3000" dirty="0" smtClean="0"/>
              <a:t>good essay.</a:t>
            </a:r>
          </a:p>
          <a:p>
            <a:pPr lvl="2"/>
            <a:r>
              <a:rPr lang="en-US" sz="2600" b="1" dirty="0" smtClean="0">
                <a:solidFill>
                  <a:srgbClr val="0000FF"/>
                </a:solidFill>
              </a:rPr>
              <a:t>Very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smtClean="0"/>
              <a:t>modifies the adjective good.</a:t>
            </a:r>
          </a:p>
          <a:p>
            <a:pPr lvl="1"/>
            <a:r>
              <a:rPr lang="en-US" sz="3000" dirty="0" smtClean="0"/>
              <a:t>He performed </a:t>
            </a:r>
            <a:r>
              <a:rPr lang="en-US" sz="3000" b="1" dirty="0" smtClean="0">
                <a:solidFill>
                  <a:srgbClr val="0000FF"/>
                </a:solidFill>
              </a:rPr>
              <a:t>rather</a:t>
            </a:r>
            <a:r>
              <a:rPr lang="en-US" sz="3000" dirty="0" smtClean="0">
                <a:solidFill>
                  <a:srgbClr val="0000FF"/>
                </a:solidFill>
              </a:rPr>
              <a:t> </a:t>
            </a:r>
            <a:r>
              <a:rPr lang="en-US" sz="3000" dirty="0" smtClean="0"/>
              <a:t>exceptionally today.</a:t>
            </a:r>
          </a:p>
          <a:p>
            <a:pPr lvl="2"/>
            <a:r>
              <a:rPr lang="en-US" sz="2600" b="1" dirty="0" smtClean="0">
                <a:solidFill>
                  <a:srgbClr val="0000FF"/>
                </a:solidFill>
              </a:rPr>
              <a:t>Rather</a:t>
            </a:r>
            <a:r>
              <a:rPr lang="en-US" sz="2600" dirty="0" smtClean="0">
                <a:solidFill>
                  <a:srgbClr val="0000FF"/>
                </a:solidFill>
              </a:rPr>
              <a:t> </a:t>
            </a:r>
            <a:r>
              <a:rPr lang="en-US" sz="2600" dirty="0" smtClean="0"/>
              <a:t>modifies the adverb exceptionally.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2310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Simple Adverbs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392722"/>
            </a:solidFill>
          </a:ln>
        </p:spPr>
        <p:txBody>
          <a:bodyPr/>
          <a:lstStyle/>
          <a:p>
            <a:r>
              <a:rPr lang="en-US" dirty="0" smtClean="0"/>
              <a:t>Simple adverbs typically end in –</a:t>
            </a:r>
            <a:r>
              <a:rPr lang="en-US" dirty="0" err="1" smtClean="0"/>
              <a:t>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kinds of simple adverbs are:</a:t>
            </a:r>
          </a:p>
          <a:p>
            <a:pPr lvl="2"/>
            <a:r>
              <a:rPr lang="en-US" sz="3200" dirty="0" smtClean="0"/>
              <a:t>Adverbs </a:t>
            </a:r>
            <a:r>
              <a:rPr lang="en-US" sz="3200" dirty="0"/>
              <a:t>of time</a:t>
            </a:r>
          </a:p>
          <a:p>
            <a:pPr lvl="2"/>
            <a:r>
              <a:rPr lang="en-US" sz="3200" dirty="0"/>
              <a:t>Adverbs of manner</a:t>
            </a:r>
          </a:p>
          <a:p>
            <a:pPr lvl="2"/>
            <a:r>
              <a:rPr lang="en-US" sz="3200" dirty="0"/>
              <a:t>Adverbs of place</a:t>
            </a:r>
          </a:p>
          <a:p>
            <a:pPr lvl="2"/>
            <a:r>
              <a:rPr lang="en-US" sz="3200" dirty="0"/>
              <a:t>Adverbs of degree</a:t>
            </a:r>
          </a:p>
          <a:p>
            <a:pPr lvl="2"/>
            <a:r>
              <a:rPr lang="en-US" sz="3200" dirty="0"/>
              <a:t>Adverbs of frequency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8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Adverbs of time describe when things happen. </a:t>
            </a:r>
          </a:p>
          <a:p>
            <a:r>
              <a:rPr lang="en-US" dirty="0" smtClean="0"/>
              <a:t>They are usually placed at the beginning or the end of a sentence.</a:t>
            </a:r>
          </a:p>
          <a:p>
            <a:r>
              <a:rPr lang="en-US" dirty="0" smtClean="0"/>
              <a:t>Adverbs of time talk about the past, present, and future.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Afterwards, now, soon, then, yesterday</a:t>
            </a:r>
          </a:p>
        </p:txBody>
      </p:sp>
    </p:spTree>
    <p:extLst>
      <p:ext uri="{BB962C8B-B14F-4D97-AF65-F5344CB8AC3E}">
        <p14:creationId xmlns:p14="http://schemas.microsoft.com/office/powerpoint/2010/main" val="3462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Time</a:t>
            </a:r>
            <a:endParaRPr lang="en-US" sz="6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41475"/>
              </p:ext>
            </p:extLst>
          </p:nvPr>
        </p:nvGraphicFramePr>
        <p:xfrm>
          <a:off x="457200" y="2670826"/>
          <a:ext cx="8229600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Past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Present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Future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yesterday</a:t>
                      </a:r>
                    </a:p>
                    <a:p>
                      <a:pPr algn="ctr"/>
                      <a:r>
                        <a:rPr lang="en-US" sz="2400" dirty="0" smtClean="0"/>
                        <a:t>ago</a:t>
                      </a:r>
                    </a:p>
                    <a:p>
                      <a:pPr algn="ctr"/>
                      <a:r>
                        <a:rPr lang="en-US" sz="2400" dirty="0" smtClean="0"/>
                        <a:t>the day</a:t>
                      </a:r>
                      <a:r>
                        <a:rPr lang="en-US" sz="2400" baseline="0" dirty="0" smtClean="0"/>
                        <a:t> before</a:t>
                      </a:r>
                    </a:p>
                    <a:p>
                      <a:pPr algn="ctr"/>
                      <a:r>
                        <a:rPr lang="en-US" sz="2400" baseline="0" dirty="0" smtClean="0"/>
                        <a:t>last week</a:t>
                      </a:r>
                    </a:p>
                    <a:p>
                      <a:pPr algn="ctr"/>
                      <a:r>
                        <a:rPr lang="en-US" sz="2400" baseline="0" dirty="0" smtClean="0"/>
                        <a:t>last month</a:t>
                      </a:r>
                    </a:p>
                    <a:p>
                      <a:pPr algn="ctr"/>
                      <a:r>
                        <a:rPr lang="en-US" sz="2400" baseline="0" dirty="0" smtClean="0"/>
                        <a:t>last year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when</a:t>
                      </a:r>
                    </a:p>
                    <a:p>
                      <a:pPr algn="ctr"/>
                      <a:r>
                        <a:rPr lang="en-US" sz="2400" dirty="0" smtClean="0"/>
                        <a:t>while</a:t>
                      </a:r>
                    </a:p>
                    <a:p>
                      <a:pPr algn="ctr"/>
                      <a:r>
                        <a:rPr lang="en-US" sz="2400" dirty="0" smtClean="0"/>
                        <a:t>still</a:t>
                      </a:r>
                    </a:p>
                    <a:p>
                      <a:pPr algn="ctr"/>
                      <a:r>
                        <a:rPr lang="en-US" sz="2400" dirty="0" smtClean="0"/>
                        <a:t>yet</a:t>
                      </a:r>
                    </a:p>
                    <a:p>
                      <a:pPr algn="ctr"/>
                      <a:r>
                        <a:rPr lang="en-US" sz="2400" dirty="0" smtClean="0"/>
                        <a:t>today</a:t>
                      </a:r>
                    </a:p>
                    <a:p>
                      <a:pPr algn="ctr"/>
                      <a:r>
                        <a:rPr lang="en-US" sz="2400" dirty="0" smtClean="0"/>
                        <a:t>now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soon</a:t>
                      </a:r>
                    </a:p>
                    <a:p>
                      <a:pPr algn="ctr"/>
                      <a:r>
                        <a:rPr lang="en-US" sz="2400" dirty="0" smtClean="0"/>
                        <a:t>then</a:t>
                      </a:r>
                    </a:p>
                    <a:p>
                      <a:pPr algn="ctr"/>
                      <a:r>
                        <a:rPr lang="en-US" sz="2400" dirty="0" smtClean="0"/>
                        <a:t>tomorrow</a:t>
                      </a:r>
                    </a:p>
                    <a:p>
                      <a:pPr algn="ctr"/>
                      <a:r>
                        <a:rPr lang="en-US" sz="2400" dirty="0" smtClean="0"/>
                        <a:t>next week</a:t>
                      </a:r>
                    </a:p>
                    <a:p>
                      <a:pPr algn="ctr"/>
                      <a:r>
                        <a:rPr lang="en-US" sz="2400" dirty="0" smtClean="0"/>
                        <a:t>next month</a:t>
                      </a:r>
                    </a:p>
                    <a:p>
                      <a:pPr algn="ctr"/>
                      <a:r>
                        <a:rPr lang="en-US" sz="2400" dirty="0" smtClean="0"/>
                        <a:t>next year</a:t>
                      </a:r>
                    </a:p>
                    <a:p>
                      <a:pPr algn="ctr"/>
                      <a:r>
                        <a:rPr lang="en-US" sz="2400" dirty="0" smtClean="0"/>
                        <a:t>later 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These can be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used to discuss the past, present, </a:t>
                      </a:r>
                      <a:r>
                        <a:rPr lang="en-US" sz="2200" b="1" baseline="0" smtClean="0">
                          <a:solidFill>
                            <a:schemeClr val="bg1"/>
                          </a:solidFill>
                        </a:rPr>
                        <a:t>and </a:t>
                      </a:r>
                      <a:r>
                        <a:rPr lang="en-US" sz="2200" b="1" baseline="0" smtClean="0">
                          <a:solidFill>
                            <a:schemeClr val="bg1"/>
                          </a:solidFill>
                        </a:rPr>
                        <a:t>future.</a:t>
                      </a:r>
                      <a:endParaRPr lang="en-US" sz="2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already, finally, before,</a:t>
                      </a:r>
                      <a:r>
                        <a:rPr lang="en-US" sz="2400" baseline="0" dirty="0" smtClean="0"/>
                        <a:t> after, eventually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803189"/>
            <a:ext cx="8229600" cy="52322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Here are a few examples of adverbs of time.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424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dirty="0" smtClean="0"/>
              <a:t>I cleaned my room </a:t>
            </a:r>
            <a:r>
              <a:rPr lang="en-US" b="1" dirty="0" smtClean="0">
                <a:solidFill>
                  <a:srgbClr val="0000FF"/>
                </a:solidFill>
              </a:rPr>
              <a:t>yesterday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 am </a:t>
            </a:r>
            <a:r>
              <a:rPr lang="en-US" b="1" dirty="0" smtClean="0">
                <a:solidFill>
                  <a:srgbClr val="0000FF"/>
                </a:solidFill>
              </a:rPr>
              <a:t>still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cleaning my room.</a:t>
            </a:r>
          </a:p>
          <a:p>
            <a:pPr lvl="1"/>
            <a:r>
              <a:rPr lang="en-US" dirty="0" smtClean="0"/>
              <a:t>I will clean my room </a:t>
            </a:r>
            <a:r>
              <a:rPr lang="en-US" b="1" dirty="0" smtClean="0">
                <a:solidFill>
                  <a:srgbClr val="0000FF"/>
                </a:solidFill>
              </a:rPr>
              <a:t>tomorrow</a:t>
            </a:r>
            <a:r>
              <a:rPr lang="en-US" dirty="0" smtClean="0"/>
              <a:t>.</a:t>
            </a:r>
          </a:p>
          <a:p>
            <a:pPr lvl="2"/>
            <a:r>
              <a:rPr lang="en-US" b="1" dirty="0" smtClean="0"/>
              <a:t>These adverbs modify the verb clean</a:t>
            </a:r>
          </a:p>
          <a:p>
            <a:pPr lvl="1"/>
            <a:endParaRPr lang="en-US" dirty="0"/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Last week</a:t>
            </a:r>
            <a:r>
              <a:rPr lang="en-US" dirty="0" smtClean="0"/>
              <a:t>, I went to the mall.</a:t>
            </a:r>
          </a:p>
          <a:p>
            <a:pPr lvl="1"/>
            <a:r>
              <a:rPr lang="en-US" dirty="0" smtClean="0"/>
              <a:t>I am going to the mall </a:t>
            </a:r>
            <a:r>
              <a:rPr lang="en-US" b="1" dirty="0" smtClean="0">
                <a:solidFill>
                  <a:srgbClr val="0000FF"/>
                </a:solidFill>
              </a:rPr>
              <a:t>today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 need to visit the mall </a:t>
            </a:r>
            <a:r>
              <a:rPr lang="en-US" b="1" dirty="0" smtClean="0">
                <a:solidFill>
                  <a:srgbClr val="0000FF"/>
                </a:solidFill>
              </a:rPr>
              <a:t>next week</a:t>
            </a:r>
            <a:r>
              <a:rPr lang="en-US" dirty="0" smtClean="0"/>
              <a:t>. </a:t>
            </a:r>
          </a:p>
          <a:p>
            <a:pPr lvl="2"/>
            <a:r>
              <a:rPr lang="en-US" b="1" dirty="0" smtClean="0"/>
              <a:t>These adverbs modify the verb went/going/need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424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Adverbs of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14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Write a sentence with an </a:t>
            </a:r>
            <a:r>
              <a:rPr lang="en-US" sz="2000" b="1" dirty="0" smtClean="0"/>
              <a:t>adverb of time </a:t>
            </a:r>
            <a:r>
              <a:rPr lang="en-US" sz="2000" dirty="0" smtClean="0"/>
              <a:t>to describe this picture. </a:t>
            </a:r>
          </a:p>
        </p:txBody>
      </p:sp>
      <p:pic>
        <p:nvPicPr>
          <p:cNvPr id="4" name="Picture 3" descr="shopping-2613984_19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4" r="-245"/>
          <a:stretch/>
        </p:blipFill>
        <p:spPr>
          <a:xfrm>
            <a:off x="739436" y="2187503"/>
            <a:ext cx="7762919" cy="44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02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15868</TotalTime>
  <Words>1199</Words>
  <Application>Microsoft Macintosh PowerPoint</Application>
  <PresentationFormat>On-screen Show (4:3)</PresentationFormat>
  <Paragraphs>215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Adverbs</vt:lpstr>
      <vt:lpstr>Adverbs</vt:lpstr>
      <vt:lpstr>Adverbs</vt:lpstr>
      <vt:lpstr>Simple Adverbs</vt:lpstr>
      <vt:lpstr>Adverbs of Time</vt:lpstr>
      <vt:lpstr>Adverbs of Time</vt:lpstr>
      <vt:lpstr>Adverbs of Time</vt:lpstr>
      <vt:lpstr>Adverbs of Time</vt:lpstr>
      <vt:lpstr>Adverbs of Manner</vt:lpstr>
      <vt:lpstr>Adverbs of Manner</vt:lpstr>
      <vt:lpstr>Adverbs of Manner</vt:lpstr>
      <vt:lpstr>Adverbs of Place</vt:lpstr>
      <vt:lpstr>Adverbs of Place</vt:lpstr>
      <vt:lpstr>Adverbs of Place</vt:lpstr>
      <vt:lpstr>Adverbs of Place</vt:lpstr>
      <vt:lpstr>Adverbs of Degree</vt:lpstr>
      <vt:lpstr>Adverbs of Degree</vt:lpstr>
      <vt:lpstr>Adverbs of Degree</vt:lpstr>
      <vt:lpstr>Adverbs of Frequency</vt:lpstr>
      <vt:lpstr>Adverbs of Frequency</vt:lpstr>
      <vt:lpstr>Adverbs of Frequency</vt:lpstr>
      <vt:lpstr>Adverbs of Frequency</vt:lpstr>
      <vt:lpstr>Relative Adverbs</vt:lpstr>
      <vt:lpstr>Relative Adverbs</vt:lpstr>
      <vt:lpstr>Relative Adverbs</vt:lpstr>
      <vt:lpstr>Interrogative Adverbs</vt:lpstr>
      <vt:lpstr>Interrogative Adverbs</vt:lpstr>
      <vt:lpstr>Interrogative Adverbs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74</cp:revision>
  <dcterms:created xsi:type="dcterms:W3CDTF">2015-01-28T04:16:00Z</dcterms:created>
  <dcterms:modified xsi:type="dcterms:W3CDTF">2020-02-02T22:41:47Z</dcterms:modified>
</cp:coreProperties>
</file>